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5713" cy="1028571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2024-05-03T18:08:29Z</dcterms:created>
  <dcterms:modified xsi:type="dcterms:W3CDTF">2024-05-03T18:08:29Z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2024-05-03T00:00:00Z</vt:filetime>
  </property>
</Properties>
</file>